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8.png" ContentType="image/png"/>
  <Override PartName="/ppt/media/image29.jpeg" ContentType="image/jpeg"/>
  <Override PartName="/ppt/media/image7.png" ContentType="image/png"/>
  <Override PartName="/ppt/media/image22.jpeg" ContentType="image/jpeg"/>
  <Override PartName="/ppt/media/image5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30.jpeg" ContentType="image/jpeg"/>
  <Override PartName="/ppt/media/image2.png" ContentType="image/png"/>
  <Override PartName="/ppt/media/image38.png" ContentType="image/png"/>
  <Override PartName="/ppt/media/image19.jpeg" ContentType="image/jpeg"/>
  <Override PartName="/ppt/media/image20.jpeg" ContentType="image/jpe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23.jpeg" ContentType="image/jpeg"/>
  <Override PartName="/ppt/media/image15.png" ContentType="image/png"/>
  <Override PartName="/ppt/media/image16.png" ContentType="image/png"/>
  <Override PartName="/ppt/media/image17.jpeg" ContentType="image/jpeg"/>
  <Override PartName="/ppt/media/image18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EA0259C-5581-43BA-937F-62338732BF02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4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- Download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432000" y="1441080"/>
            <a:ext cx="9342000" cy="5254920"/>
          </a:xfrm>
          <a:prstGeom prst="rect">
            <a:avLst/>
          </a:prstGeom>
          <a:ln>
            <a:noFill/>
          </a:ln>
        </p:spPr>
      </p:pic>
      <p:sp>
        <p:nvSpPr>
          <p:cNvPr id="77" name="CustomShape 2"/>
          <p:cNvSpPr/>
          <p:nvPr/>
        </p:nvSpPr>
        <p:spPr>
          <a:xfrm>
            <a:off x="432000" y="1656000"/>
            <a:ext cx="1944000" cy="504000"/>
          </a:xfrm>
          <a:prstGeom prst="ellipse">
            <a:avLst/>
          </a:prstGeom>
          <a:noFill/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3"/>
          <p:cNvSpPr/>
          <p:nvPr/>
        </p:nvSpPr>
        <p:spPr>
          <a:xfrm>
            <a:off x="360000" y="2592000"/>
            <a:ext cx="3960000" cy="936000"/>
          </a:xfrm>
          <a:prstGeom prst="ellipse">
            <a:avLst/>
          </a:prstGeom>
          <a:noFill/>
          <a:ln w="64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3240" rIns="93240" tIns="48240" bIns="48240" anchor="ctr"/>
          <a:p>
            <a:pPr algn="ctr"/>
            <a:r>
              <a:rPr b="1" lang="en-IN" sz="2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Arduino.cc/en/Main/Software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5760000" y="4896000"/>
            <a:ext cx="1728000" cy="432000"/>
          </a:xfrm>
          <a:prstGeom prst="rect">
            <a:avLst/>
          </a:prstGeom>
          <a:noFill/>
          <a:ln w="5724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Line 5"/>
          <p:cNvSpPr/>
          <p:nvPr/>
        </p:nvSpPr>
        <p:spPr>
          <a:xfrm>
            <a:off x="1368000" y="2160000"/>
            <a:ext cx="288000" cy="432000"/>
          </a:xfrm>
          <a:prstGeom prst="line">
            <a:avLst/>
          </a:prstGeom>
          <a:ln w="1908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6"/>
          <p:cNvSpPr/>
          <p:nvPr/>
        </p:nvSpPr>
        <p:spPr>
          <a:xfrm>
            <a:off x="6624000" y="3744000"/>
            <a:ext cx="2952000" cy="1080000"/>
          </a:xfrm>
          <a:prstGeom prst="ellipse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/>
          <a:p>
            <a:pPr algn="ctr"/>
            <a:r>
              <a:rPr b="0" lang="en-IN" sz="24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Installer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7"/>
          <p:cNvSpPr/>
          <p:nvPr/>
        </p:nvSpPr>
        <p:spPr>
          <a:xfrm flipH="1">
            <a:off x="6336000" y="4680000"/>
            <a:ext cx="720000" cy="216000"/>
          </a:xfrm>
          <a:prstGeom prst="line">
            <a:avLst/>
          </a:prstGeom>
          <a:ln w="19080">
            <a:solidFill>
              <a:srgbClr val="0066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Installation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03640" y="2409840"/>
            <a:ext cx="4426920" cy="3102120"/>
          </a:xfrm>
          <a:prstGeom prst="rect">
            <a:avLst/>
          </a:prstGeom>
          <a:ln>
            <a:noFill/>
          </a:ln>
        </p:spPr>
      </p:pic>
      <p:sp>
        <p:nvSpPr>
          <p:cNvPr id="85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click on the Downloaded Exe File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 OS to install Drivers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installation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503640" y="2397600"/>
            <a:ext cx="4426920" cy="312660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5152320" y="2388960"/>
            <a:ext cx="4426920" cy="31442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Installation - Driver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85360" y="1440000"/>
            <a:ext cx="4094640" cy="20912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288000" y="3816000"/>
            <a:ext cx="4771080" cy="3312000"/>
          </a:xfrm>
          <a:prstGeom prst="rect">
            <a:avLst/>
          </a:prstGeom>
          <a:ln>
            <a:noFill/>
          </a:ln>
        </p:spPr>
      </p:pic>
      <p:sp>
        <p:nvSpPr>
          <p:cNvPr id="92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 Arduino to Computer using USB Cable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Device Manger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Look under Ports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Arduino UNO COM port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 – Test Run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963720" y="1768680"/>
            <a:ext cx="3507120" cy="438444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Click on the Arduino Icon in Desktop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Tab is known as Sketch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Contains the program that tells your board what to do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Run - Blink It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503640" y="2823120"/>
            <a:ext cx="4426920" cy="2275560"/>
          </a:xfrm>
          <a:prstGeom prst="rect">
            <a:avLst/>
          </a:prstGeom>
          <a:ln>
            <a:noFill/>
          </a:ln>
        </p:spPr>
      </p:pic>
      <p:sp>
        <p:nvSpPr>
          <p:cNvPr id="98" name="TextShape 2"/>
          <p:cNvSpPr txBox="1"/>
          <p:nvPr/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 to File-&gt;Examples-&gt; Basics-&gt; Blink and click on it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688000" y="3668760"/>
            <a:ext cx="3528000" cy="34592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Run - Blink It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503640" y="1512000"/>
            <a:ext cx="4968360" cy="23094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503640" y="4248000"/>
            <a:ext cx="4968360" cy="2448000"/>
          </a:xfrm>
          <a:prstGeom prst="rect">
            <a:avLst/>
          </a:prstGeom>
          <a:ln>
            <a:noFill/>
          </a:ln>
        </p:spPr>
      </p:pic>
      <p:sp>
        <p:nvSpPr>
          <p:cNvPr id="103" name="TextShape 2"/>
          <p:cNvSpPr txBox="1"/>
          <p:nvPr/>
        </p:nvSpPr>
        <p:spPr>
          <a:xfrm>
            <a:off x="5832000" y="1769040"/>
            <a:ext cx="37476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Board type in  Tools -&gt; Board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UNO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COM port noted Previously in Tools -&gt; Port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Run - Upload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796320" y="1768680"/>
            <a:ext cx="3841920" cy="2091240"/>
          </a:xfrm>
          <a:prstGeom prst="rect">
            <a:avLst/>
          </a:prstGeom>
          <a:ln>
            <a:noFill/>
          </a:ln>
        </p:spPr>
      </p:pic>
      <p:sp>
        <p:nvSpPr>
          <p:cNvPr id="106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the upload button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should see the RX and TX leds on the board flashing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After few seconds on board led blinks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1368000" y="2808000"/>
            <a:ext cx="648000" cy="64800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 to Arduino Programming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Structure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647640" y="2643480"/>
            <a:ext cx="4138200" cy="2634120"/>
          </a:xfrm>
          <a:prstGeom prst="rect">
            <a:avLst/>
          </a:prstGeom>
          <a:ln>
            <a:noFill/>
          </a:ln>
        </p:spPr>
      </p:pic>
      <p:sp>
        <p:nvSpPr>
          <p:cNvPr id="112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Every Program must contain these two functions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Setup is preparation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the first function to run and run only once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 is execution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executed continuesly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Arduino ?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503640" y="2436480"/>
            <a:ext cx="4426920" cy="3049200"/>
          </a:xfrm>
          <a:prstGeom prst="rect">
            <a:avLst/>
          </a:prstGeom>
          <a:ln>
            <a:noFill/>
          </a:ln>
        </p:spPr>
      </p:pic>
      <p:sp>
        <p:nvSpPr>
          <p:cNvPr id="43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Arduino is a tiny computer system that can be programmed with your instructions to interact with various forms of input and output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Fuctions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 is block of code that has a name and a block of statements when the function is called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Setup() and loop() are built-in functions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we will talk about custom functions later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Syntax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Statement Ends with semicolon “;”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 a = 13;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Curly braces always come in pairs; they are used to define the start and end of functions, loop, conditional statements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//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used for single line comment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/*  */ 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to wrap multiline comment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Hello World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503640" y="2260440"/>
            <a:ext cx="4426920" cy="3400920"/>
          </a:xfrm>
          <a:prstGeom prst="rect">
            <a:avLst/>
          </a:prstGeom>
          <a:ln>
            <a:noFill/>
          </a:ln>
        </p:spPr>
      </p:pic>
      <p:sp>
        <p:nvSpPr>
          <p:cNvPr id="119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Usb is used to send and Receive Data Serially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Serial Port / Com port talks with certain speed, called Baudrate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Hello World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503640" y="2260440"/>
            <a:ext cx="4426920" cy="3400920"/>
          </a:xfrm>
          <a:prstGeom prst="rect">
            <a:avLst/>
          </a:prstGeom>
          <a:ln>
            <a:noFill/>
          </a:ln>
        </p:spPr>
      </p:pic>
      <p:sp>
        <p:nvSpPr>
          <p:cNvPr id="122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Serial.begin(9600) basically tells the Arduio to start talking over serial port at a speed of 9600 baud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Baudrate – Bits per second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1008000" y="3528000"/>
            <a:ext cx="2232000" cy="216000"/>
          </a:xfrm>
          <a:prstGeom prst="rect">
            <a:avLst/>
          </a:prstGeom>
          <a:noFill/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Hello World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03640" y="2260440"/>
            <a:ext cx="4426920" cy="3400920"/>
          </a:xfrm>
          <a:prstGeom prst="rect">
            <a:avLst/>
          </a:prstGeom>
          <a:ln>
            <a:noFill/>
          </a:ln>
        </p:spPr>
      </p:pic>
      <p:sp>
        <p:nvSpPr>
          <p:cNvPr id="126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Serial.print tells the Arduino to send a text line to Serial port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Notice the </a:t>
            </a:r>
            <a:r>
              <a:rPr b="0" lang="en-IN" sz="3200" spc="-1" strike="noStrike">
                <a:solidFill>
                  <a:srgbClr val="ff00cc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Semicolon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(;) - every statement must end with semicolon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008000" y="3744000"/>
            <a:ext cx="3672000" cy="288000"/>
          </a:xfrm>
          <a:prstGeom prst="rect">
            <a:avLst/>
          </a:prstGeom>
          <a:noFill/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Port and Board 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503640" y="1512000"/>
            <a:ext cx="4968360" cy="230940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503640" y="4248000"/>
            <a:ext cx="4968360" cy="2448000"/>
          </a:xfrm>
          <a:prstGeom prst="rect">
            <a:avLst/>
          </a:prstGeom>
          <a:ln>
            <a:noFill/>
          </a:ln>
        </p:spPr>
      </p:pic>
      <p:sp>
        <p:nvSpPr>
          <p:cNvPr id="131" name="TextShape 2"/>
          <p:cNvSpPr txBox="1"/>
          <p:nvPr/>
        </p:nvSpPr>
        <p:spPr>
          <a:xfrm>
            <a:off x="5832000" y="1769040"/>
            <a:ext cx="37476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Board type in  Tools -&gt; Board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UNO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COM port noted Previously in Tools -&gt; Port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Upload &amp; Open Serial Monitor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796320" y="1768680"/>
            <a:ext cx="3841920" cy="209124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5152320" y="1995840"/>
            <a:ext cx="4426920" cy="1636920"/>
          </a:xfrm>
          <a:prstGeom prst="rect">
            <a:avLst/>
          </a:prstGeom>
          <a:ln>
            <a:noFill/>
          </a:ln>
        </p:spPr>
      </p:pic>
      <p:sp>
        <p:nvSpPr>
          <p:cNvPr id="135" name="TextShape 2"/>
          <p:cNvSpPr txBox="1"/>
          <p:nvPr/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on the magnifying glass to open Serial Monitor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Upload the Sketch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 the tx &amp; rx blinking on Board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503640" y="2700720"/>
            <a:ext cx="4426920" cy="2520720"/>
          </a:xfrm>
          <a:prstGeom prst="rect">
            <a:avLst/>
          </a:prstGeom>
          <a:ln>
            <a:noFill/>
          </a:ln>
        </p:spPr>
      </p:pic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Try with Differnt Baudrates by changing in Serial.begin and Serial Monitor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6700680" y="4059000"/>
            <a:ext cx="1330560" cy="209124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4248000" y="4968000"/>
            <a:ext cx="720000" cy="288000"/>
          </a:xfrm>
          <a:prstGeom prst="rect">
            <a:avLst/>
          </a:prstGeom>
          <a:noFill/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 vs println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32520" y="2584800"/>
            <a:ext cx="4168800" cy="27514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5152320" y="2093400"/>
            <a:ext cx="4426920" cy="1442160"/>
          </a:xfrm>
          <a:prstGeom prst="rect">
            <a:avLst/>
          </a:prstGeom>
          <a:ln>
            <a:noFill/>
          </a:ln>
        </p:spPr>
      </p:pic>
      <p:sp>
        <p:nvSpPr>
          <p:cNvPr id="145" name="TextShape 2"/>
          <p:cNvSpPr txBox="1"/>
          <p:nvPr/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Arduino “ Starts in new line But “From” is on same ine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Setup vs loop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503640" y="2482200"/>
            <a:ext cx="4426920" cy="29577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6030000" y="1768680"/>
            <a:ext cx="2671920" cy="20912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Statement in loop is repeting 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503640" y="2703960"/>
            <a:ext cx="4426920" cy="251388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USB Connector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Connects Arduino to Computer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Supply Power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Upload Instructions to Arduino 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Send and Receive Data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864000" y="3384000"/>
            <a:ext cx="1584000" cy="187200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Delay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03640" y="2399760"/>
            <a:ext cx="4426920" cy="3122280"/>
          </a:xfrm>
          <a:prstGeom prst="rect">
            <a:avLst/>
          </a:prstGeom>
          <a:ln>
            <a:noFill/>
          </a:ln>
        </p:spPr>
      </p:pic>
      <p:sp>
        <p:nvSpPr>
          <p:cNvPr id="152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Delay Pauses the program for the amount of time (in miliseconds) specified as parameter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brings all other activities to a halt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1008000" y="5004000"/>
            <a:ext cx="1800000" cy="288000"/>
          </a:xfrm>
          <a:prstGeom prst="rect">
            <a:avLst/>
          </a:prstGeom>
          <a:noFill/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variable is a place to store a piece of data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has a name, a value, and a type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 a = 13;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creates a variable whose name is </a:t>
            </a:r>
            <a:r>
              <a:rPr b="0" lang="en-IN" sz="32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whose value is </a:t>
            </a:r>
            <a:r>
              <a:rPr b="0" lang="en-IN" sz="3200" spc="-1" strike="noStrike">
                <a:solidFill>
                  <a:srgbClr val="99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and whose type is </a:t>
            </a:r>
            <a:r>
              <a:rPr b="0" lang="en-IN" sz="3200" spc="-1" strike="noStrike">
                <a:solidFill>
                  <a:srgbClr val="0066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5152320" y="2627280"/>
            <a:ext cx="4426920" cy="266760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 types &amp; Rules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58" name="Table 2"/>
          <p:cNvGraphicFramePr/>
          <p:nvPr/>
        </p:nvGraphicFramePr>
        <p:xfrm>
          <a:off x="471960" y="3309480"/>
          <a:ext cx="4426560" cy="1749240"/>
        </p:xfrm>
        <a:graphic>
          <a:graphicData uri="http://schemas.openxmlformats.org/drawingml/2006/table">
            <a:tbl>
              <a:tblPr/>
              <a:tblGrid>
                <a:gridCol w="1068840"/>
                <a:gridCol w="3358080"/>
              </a:tblGrid>
              <a:tr h="349920">
                <a:tc>
                  <a:txBody>
                    <a:bodyPr lIns="90000" rIns="90000" tIns="46800" bIns="46800"/>
                    <a:p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Type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1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Description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int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Integer max size is 2^8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float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Floating point value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char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Character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String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String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159" name="TextShape 3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consist of any letters (a to z and A to Z)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 the numbers 0 to 9, but may not start with a number, e.g. 3var is not allowed, but var3 is allowed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may not have the same names as Arduino language keywords, e.g. you can not have a variable named int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must have unique names i.e. you can not have two variables with the same name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 names are case sensitive, so Count and count are two different variables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may not contain any special characters, except the underscore (_), e.g. top_score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 Scope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scope is the lifetime and visibility a variable has in a program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:  A variable with global scope is visible from its point of definition to the end of the file in which it is defined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: A variable with local scope extends from its point of definition to the end of the function block in which it is define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5152320" y="2937960"/>
            <a:ext cx="4426920" cy="204624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Arithmetic operators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64" name="Table 2"/>
          <p:cNvGraphicFramePr/>
          <p:nvPr/>
        </p:nvGraphicFramePr>
        <p:xfrm>
          <a:off x="504000" y="1769040"/>
          <a:ext cx="9071280" cy="2705040"/>
        </p:xfrm>
        <a:graphic>
          <a:graphicData uri="http://schemas.openxmlformats.org/drawingml/2006/table">
            <a:tbl>
              <a:tblPr/>
              <a:tblGrid>
                <a:gridCol w="1001880"/>
                <a:gridCol w="1514880"/>
                <a:gridCol w="1315440"/>
                <a:gridCol w="5239440"/>
              </a:tblGrid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Symbol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Example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Explanation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=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assignment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Led = 13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Store the value 13 at variable led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+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addition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 = B + C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 the variable B,C and assign the result to C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-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subtraction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 = B - C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Subtract C from B and assign the result to A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*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multiplication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 = B*C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Multiply B and C and assign the result to A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/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division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 = B/C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Divide B with C and assign the result to A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588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%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modulo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 = B%C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Calculate the Remainder of division B/C and assign it to the A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017720" y="1768320"/>
            <a:ext cx="3398040" cy="438444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5152320" y="2505600"/>
            <a:ext cx="4426920" cy="291060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576000" y="2088000"/>
            <a:ext cx="9071640" cy="313524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Comparison Operators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 of statement with comparision operator is either TRUE or FALSE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 &lt; x &lt; 1 is invalid 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72" name="Table 3"/>
          <p:cNvGraphicFramePr/>
          <p:nvPr/>
        </p:nvGraphicFramePr>
        <p:xfrm>
          <a:off x="633960" y="2568600"/>
          <a:ext cx="8793720" cy="2980080"/>
        </p:xfrm>
        <a:graphic>
          <a:graphicData uri="http://schemas.openxmlformats.org/drawingml/2006/table">
            <a:tbl>
              <a:tblPr/>
              <a:tblGrid>
                <a:gridCol w="1001880"/>
                <a:gridCol w="1514880"/>
                <a:gridCol w="1315440"/>
                <a:gridCol w="4961880"/>
              </a:tblGrid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Symbol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Example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Explanation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==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Is equal to 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==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is equal to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!=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Not equal to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!=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is not equal to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&lt;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Less than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&lt;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less than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&gt;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Greater than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&gt;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greater than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&lt;=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Lessthan or equal to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&lt;=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less than or equal to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2496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&gt;=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Greater than or equal to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&gt;=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 greater than or equal to Y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2426760" y="262440"/>
            <a:ext cx="5277240" cy="679356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1344960" y="1768680"/>
            <a:ext cx="7389360" cy="43844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503640" y="2701800"/>
            <a:ext cx="4426920" cy="2518560"/>
          </a:xfrm>
          <a:prstGeom prst="rect">
            <a:avLst/>
          </a:prstGeom>
          <a:ln>
            <a:noFill/>
          </a:ln>
        </p:spPr>
      </p:pic>
      <p:sp>
        <p:nvSpPr>
          <p:cNvPr id="50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the Arduino with DC 9-12V plug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3634560" y="3240000"/>
            <a:ext cx="1333440" cy="165600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Boolean Operators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78" name="Table 2"/>
          <p:cNvGraphicFramePr/>
          <p:nvPr/>
        </p:nvGraphicFramePr>
        <p:xfrm>
          <a:off x="707040" y="3348720"/>
          <a:ext cx="9071280" cy="1399320"/>
        </p:xfrm>
        <a:graphic>
          <a:graphicData uri="http://schemas.openxmlformats.org/drawingml/2006/table">
            <a:tbl>
              <a:tblPr/>
              <a:tblGrid>
                <a:gridCol w="1001880"/>
                <a:gridCol w="1514880"/>
                <a:gridCol w="1619640"/>
                <a:gridCol w="4935240"/>
              </a:tblGrid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Symbol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Example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Explanation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&amp;&amp;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Logical AND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X&gt;Y &amp;&amp; Y&lt;Z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True only if both conditions are true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||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Logical OR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X&gt;Y || Y&lt; Z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True if any one of condition is true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9920"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!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NOT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!X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Invert the boolean value X</a:t>
                      </a:r>
                      <a:endParaRPr b="0" lang="en-IN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503640" y="2436480"/>
            <a:ext cx="4426920" cy="3049200"/>
          </a:xfrm>
          <a:prstGeom prst="rect">
            <a:avLst/>
          </a:prstGeom>
          <a:ln>
            <a:noFill/>
          </a:ln>
        </p:spPr>
      </p:pic>
      <p:sp>
        <p:nvSpPr>
          <p:cNvPr id="54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MicroController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Brain of the Arduino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Executes Instructions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 Memory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448000" y="4104000"/>
            <a:ext cx="2304000" cy="79200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5760000" y="4952880"/>
            <a:ext cx="3876120" cy="224712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503640" y="3224160"/>
            <a:ext cx="4426920" cy="1473840"/>
          </a:xfrm>
          <a:prstGeom prst="rect">
            <a:avLst/>
          </a:prstGeom>
          <a:ln>
            <a:noFill/>
          </a:ln>
        </p:spPr>
      </p:pic>
      <p:sp>
        <p:nvSpPr>
          <p:cNvPr id="59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Analog Inputs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 Analog In Pins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 Electrical Signals vary in voltage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2808000" y="3384000"/>
            <a:ext cx="2088000" cy="131400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 of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503640" y="3220200"/>
            <a:ext cx="4426920" cy="1481400"/>
          </a:xfrm>
          <a:prstGeom prst="rect">
            <a:avLst/>
          </a:prstGeom>
          <a:ln>
            <a:noFill/>
          </a:ln>
        </p:spPr>
      </p:pic>
      <p:sp>
        <p:nvSpPr>
          <p:cNvPr id="63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Connections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RESET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864000" y="3312000"/>
            <a:ext cx="1944000" cy="1512000"/>
          </a:xfrm>
          <a:prstGeom prst="rect">
            <a:avLst/>
          </a:prstGeom>
          <a:noFill/>
          <a:ln w="57240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 of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03640" y="3171960"/>
            <a:ext cx="4426920" cy="1578240"/>
          </a:xfrm>
          <a:prstGeom prst="rect">
            <a:avLst/>
          </a:prstGeom>
          <a:ln>
            <a:noFill/>
          </a:ln>
        </p:spPr>
      </p:pic>
      <p:sp>
        <p:nvSpPr>
          <p:cNvPr id="67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Digital Input and Output Pins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 the prescence of signal or Can Generate on Command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‘ </a:t>
            </a: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‘ Labelled pins can generate varying electrical signal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 of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1008000" y="4532760"/>
            <a:ext cx="3037680" cy="209124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708840" y="2156760"/>
            <a:ext cx="3611160" cy="209124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1872000" y="4896000"/>
            <a:ext cx="720000" cy="57600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Line 3"/>
          <p:cNvSpPr/>
          <p:nvPr/>
        </p:nvSpPr>
        <p:spPr>
          <a:xfrm flipV="1">
            <a:off x="2178360" y="4066560"/>
            <a:ext cx="0" cy="80568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TextShape 4"/>
          <p:cNvSpPr txBox="1"/>
          <p:nvPr/>
        </p:nvSpPr>
        <p:spPr>
          <a:xfrm>
            <a:off x="5832000" y="1944000"/>
            <a:ext cx="374400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TextShape 5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Board Led’s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TX, RX light up when Data being Transmitted and Received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is connected to Digital Pin 13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</TotalTime>
  <Application>LibreOffice/5.2.2.2$Linux_X86_64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2017-02-04T11:09:04Z</dcterms:created>
  <dc:creator/>
  <dc:description/>
  <dc:language>en-IN</dc:language>
  <cp:lastModifiedBy/>
  <dcterms:modified xsi:type="dcterms:W3CDTF">2017-05-05T19:47:46Z</dcterms:modified>
  <cp:revision>80</cp:revision>
  <dc:subject/>
  <dc:title/>
</cp:coreProperties>
</file>